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1" r:id="rId4"/>
    <p:sldId id="262" r:id="rId5"/>
    <p:sldId id="263" r:id="rId6"/>
    <p:sldId id="265" r:id="rId7"/>
    <p:sldId id="264" r:id="rId8"/>
    <p:sldId id="266" r:id="rId9"/>
    <p:sldId id="26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-342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06601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57963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slide" Target="slide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slide" Target="slide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slide" Target="slide3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9.jpeg"/><Relationship Id="rId7" Type="http://schemas.openxmlformats.org/officeDocument/2006/relationships/image" Target="../media/image3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9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90edc9562d716ab17980f56e02b9ddb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" y="-1905"/>
            <a:ext cx="12087860" cy="68624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098550"/>
            <a:ext cx="9144000" cy="1235075"/>
          </a:xfrm>
        </p:spPr>
        <p:txBody>
          <a:bodyPr/>
          <a:lstStyle/>
          <a:p>
            <a:r>
              <a:rPr lang="en-US" altLang="zh-CN" i="1" dirty="0">
                <a:solidFill>
                  <a:srgbClr val="C00000"/>
                </a:solidFill>
                <a:uFillTx/>
              </a:rPr>
              <a:t>My </a:t>
            </a:r>
            <a:r>
              <a:rPr lang="en-US" altLang="zh-CN" i="1" dirty="0" smtClean="0">
                <a:solidFill>
                  <a:srgbClr val="C00000"/>
                </a:solidFill>
                <a:uFillTx/>
              </a:rPr>
              <a:t>Life</a:t>
            </a:r>
            <a:r>
              <a:rPr lang="en-US" altLang="zh-CN" i="1" dirty="0">
                <a:solidFill>
                  <a:srgbClr val="C00000"/>
                </a:solidFill>
              </a:rPr>
              <a:t>,</a:t>
            </a:r>
            <a:r>
              <a:rPr lang="en-US" altLang="zh-CN" i="1" dirty="0" smtClean="0">
                <a:solidFill>
                  <a:srgbClr val="C00000"/>
                </a:solidFill>
                <a:uFillTx/>
              </a:rPr>
              <a:t> </a:t>
            </a:r>
            <a:r>
              <a:rPr lang="en-US" altLang="zh-CN" i="1" dirty="0">
                <a:solidFill>
                  <a:srgbClr val="C00000"/>
                </a:solidFill>
                <a:uFillTx/>
              </a:rPr>
              <a:t>My </a:t>
            </a:r>
            <a:r>
              <a:rPr lang="en-US" altLang="zh-CN" i="1" dirty="0" smtClean="0">
                <a:solidFill>
                  <a:srgbClr val="C00000"/>
                </a:solidFill>
                <a:uFillTx/>
              </a:rPr>
              <a:t>Experience</a:t>
            </a:r>
            <a:endParaRPr lang="en-US" altLang="zh-CN" i="1" dirty="0">
              <a:solidFill>
                <a:srgbClr val="C00000"/>
              </a:solidFill>
              <a:uFillTx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565843"/>
            <a:ext cx="9144000" cy="1655762"/>
          </a:xfrm>
        </p:spPr>
        <p:txBody>
          <a:bodyPr/>
          <a:lstStyle/>
          <a:p>
            <a:r>
              <a:rPr lang="en-US" altLang="zh-CN" dirty="0"/>
              <a:t>                          </a:t>
            </a:r>
            <a:r>
              <a:rPr lang="en-US" altLang="zh-CN" dirty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                                                        Eric </a:t>
            </a:r>
            <a:r>
              <a:rPr lang="en-US" altLang="zh-CN" dirty="0">
                <a:solidFill>
                  <a:srgbClr val="FFC000"/>
                </a:solidFill>
              </a:rPr>
              <a:t>Zhao</a:t>
            </a:r>
          </a:p>
          <a:p>
            <a:r>
              <a:rPr lang="en-US" altLang="zh-CN" dirty="0">
                <a:solidFill>
                  <a:srgbClr val="FFC000"/>
                </a:solidFill>
              </a:rPr>
              <a:t>                                         </a:t>
            </a:r>
            <a:r>
              <a:rPr lang="en-US" altLang="zh-CN" dirty="0" smtClean="0">
                <a:solidFill>
                  <a:srgbClr val="FFC000"/>
                </a:solidFill>
              </a:rPr>
              <a:t>                                             December 11, 2017</a:t>
            </a:r>
            <a:endParaRPr lang="en-US" altLang="zh-CN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5fc5872a656816e10c3f5017a70175d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270"/>
            <a:ext cx="12670155" cy="68592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6560" y="2952750"/>
            <a:ext cx="10515600" cy="761365"/>
          </a:xfrm>
        </p:spPr>
        <p:txBody>
          <a:bodyPr>
            <a:noAutofit/>
          </a:bodyPr>
          <a:lstStyle/>
          <a:p>
            <a:r>
              <a:rPr lang="en-US" altLang="zh-CN" sz="2800" b="1" dirty="0" smtClean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altLang="zh-CN" sz="2800" b="1" dirty="0" smtClean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Chinese </a:t>
            </a:r>
            <a:r>
              <a:rPr lang="en-US" altLang="zh-CN" sz="2800" b="1" dirty="0" smtClean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Name</a:t>
            </a:r>
            <a:r>
              <a:rPr lang="en-US" altLang="zh-CN" sz="2800" b="1" dirty="0" smtClean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r>
              <a:rPr lang="zh-CN" altLang="en-US" sz="2800" b="1" dirty="0" smtClean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赵</a:t>
            </a:r>
            <a:r>
              <a:rPr lang="zh-CN" altLang="en-US" sz="2800" b="1" dirty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哲艺</a:t>
            </a:r>
            <a:r>
              <a:rPr lang="en-US" altLang="zh-CN" sz="2800" b="1" dirty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b="1" dirty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b="1" dirty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English Name: Eric</a:t>
            </a:r>
            <a:r>
              <a:rPr lang="en-US" altLang="zh-CN" sz="2800" b="1" dirty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b="1" dirty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b="1" dirty="0" smtClean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D.O.B</a:t>
            </a: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r>
              <a:rPr lang="en-US" altLang="zh-CN" sz="2800" b="1" dirty="0" smtClean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December 21, 2002</a:t>
            </a:r>
            <a:br>
              <a:rPr lang="en-US" altLang="zh-CN" sz="2800" b="1" dirty="0" smtClean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Hometown</a:t>
            </a:r>
            <a:r>
              <a:rPr lang="en-US" altLang="zh-CN" sz="2800" b="1" dirty="0" smtClean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Shanghai, China</a:t>
            </a:r>
            <a:r>
              <a:rPr lang="zh-CN" altLang="en-US" sz="2800" b="1" dirty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800" b="1" dirty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b="1" dirty="0" smtClean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Gender: Male</a:t>
            </a:r>
            <a:r>
              <a:rPr lang="zh-CN" altLang="en-US" sz="2800" b="1" dirty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800" b="1" dirty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b="1" dirty="0" smtClean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Height: 175cm</a:t>
            </a:r>
            <a:r>
              <a:rPr lang="en-US" altLang="zh-CN" sz="2800" b="1" dirty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altLang="zh-CN" sz="2800" b="1" dirty="0">
                <a:solidFill>
                  <a:schemeClr val="accent2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altLang="zh-CN" b="1" dirty="0" smtClean="0">
                <a:solidFill>
                  <a:srgbClr val="00B05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Introducing </a:t>
            </a:r>
            <a:r>
              <a:rPr lang="en-US" altLang="zh-CN" b="1" dirty="0" smtClean="0">
                <a:solidFill>
                  <a:srgbClr val="00B05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Myself</a:t>
            </a:r>
            <a:r>
              <a:rPr lang="zh-CN" altLang="en-US" b="1" dirty="0" smtClean="0">
                <a:solidFill>
                  <a:srgbClr val="00B05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4000" b="1" dirty="0" smtClean="0">
                <a:solidFill>
                  <a:srgbClr val="00B05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</a:t>
            </a: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Present: </a:t>
            </a:r>
            <a:r>
              <a:rPr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Grade 9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Current School</a:t>
            </a: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Shanghai Huayu Private Middle </a:t>
            </a: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School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Personalit</a:t>
            </a: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y:</a:t>
            </a:r>
            <a:r>
              <a:rPr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</a:t>
            </a:r>
            <a:r>
              <a:rPr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riendly</a:t>
            </a: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</a:t>
            </a:r>
            <a:r>
              <a:rPr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elpful </a:t>
            </a: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and</a:t>
            </a:r>
            <a:r>
              <a:rPr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ardworking 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Interests</a:t>
            </a: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r>
              <a:rPr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Sports</a:t>
            </a: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</a:t>
            </a:r>
            <a:r>
              <a:rPr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</a:t>
            </a:r>
            <a:r>
              <a:rPr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uitar</a:t>
            </a: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</a:t>
            </a:r>
            <a:r>
              <a:rPr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</a:t>
            </a:r>
            <a:r>
              <a:rPr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isten</a:t>
            </a: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ing</a:t>
            </a:r>
            <a:r>
              <a:rPr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 music</a:t>
            </a:r>
            <a:b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Favorite </a:t>
            </a: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ovie</a:t>
            </a: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zh-CN" sz="2800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Star Wars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Favorite </a:t>
            </a: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ook</a:t>
            </a: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r>
              <a:rPr lang="zh-CN" altLang="en-US" sz="2800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</a:t>
            </a:r>
            <a:r>
              <a:rPr lang="en-US" altLang="zh-CN" sz="2800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</a:t>
            </a:r>
            <a:r>
              <a:rPr lang="zh-CN" altLang="en-US" sz="2800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ld </a:t>
            </a:r>
            <a:r>
              <a:rPr lang="en-US" altLang="zh-CN" sz="2800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Man</a:t>
            </a:r>
            <a:r>
              <a:rPr lang="zh-CN" altLang="en-US" sz="2800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</a:t>
            </a:r>
            <a:r>
              <a:rPr lang="zh-CN" altLang="en-US" sz="28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</a:t>
            </a:r>
            <a:r>
              <a:rPr lang="en-US" altLang="zh-CN" sz="2800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800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ea</a:t>
            </a:r>
            <a:endParaRPr lang="zh-CN" altLang="en-US" sz="2800" b="1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 descr="人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9215" y="311150"/>
            <a:ext cx="3968115" cy="3402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41635aaed6b5bca33f5fd818f9a76cc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3020" y="-78740"/>
            <a:ext cx="12225020" cy="69367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>
                <a:solidFill>
                  <a:srgbClr val="FFC000"/>
                </a:solidFill>
              </a:rPr>
              <a:t>   </a:t>
            </a:r>
            <a:r>
              <a:rPr lang="en-US" altLang="zh-CN" sz="5400" dirty="0" smtClean="0">
                <a:solidFill>
                  <a:srgbClr val="FFC000"/>
                </a:solidFill>
              </a:rPr>
              <a:t> Five </a:t>
            </a:r>
            <a:r>
              <a:rPr lang="en-US" altLang="zh-CN" sz="5400" dirty="0">
                <a:solidFill>
                  <a:srgbClr val="FFC000"/>
                </a:solidFill>
              </a:rPr>
              <a:t>aspects of my life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en-US" altLang="zh-CN" sz="4000" dirty="0">
                <a:solidFill>
                  <a:srgbClr val="FFFF00"/>
                </a:solidFill>
              </a:rPr>
              <a:t>1.   </a:t>
            </a:r>
            <a:r>
              <a:rPr lang="en-US" altLang="zh-CN" sz="4000" dirty="0" smtClean="0">
                <a:solidFill>
                  <a:srgbClr val="FFFF00"/>
                </a:solidFill>
              </a:rPr>
              <a:t>School </a:t>
            </a:r>
            <a:r>
              <a:rPr lang="en-US" altLang="zh-CN" sz="4000" dirty="0">
                <a:solidFill>
                  <a:srgbClr val="FFFF00"/>
                </a:solidFill>
              </a:rPr>
              <a:t>life </a:t>
            </a:r>
          </a:p>
          <a:p>
            <a:r>
              <a:rPr lang="en-US" altLang="zh-CN" sz="4000" dirty="0">
                <a:solidFill>
                  <a:srgbClr val="FFFF00"/>
                </a:solidFill>
              </a:rPr>
              <a:t>2 .  Volunteer experience</a:t>
            </a:r>
          </a:p>
          <a:p>
            <a:r>
              <a:rPr lang="en-US" altLang="zh-CN" sz="4000" dirty="0">
                <a:solidFill>
                  <a:srgbClr val="FFFF00"/>
                </a:solidFill>
              </a:rPr>
              <a:t>3.   Summer school </a:t>
            </a:r>
          </a:p>
          <a:p>
            <a:r>
              <a:rPr lang="en-US" altLang="zh-CN" sz="4000" dirty="0">
                <a:solidFill>
                  <a:srgbClr val="FFFF00"/>
                </a:solidFill>
              </a:rPr>
              <a:t>4. </a:t>
            </a:r>
            <a:r>
              <a:rPr lang="en-US" altLang="zh-CN" sz="4000" dirty="0" smtClean="0">
                <a:solidFill>
                  <a:srgbClr val="FFFF00"/>
                </a:solidFill>
              </a:rPr>
              <a:t>  My </a:t>
            </a:r>
            <a:r>
              <a:rPr lang="en-US" altLang="zh-CN" sz="4000" dirty="0">
                <a:solidFill>
                  <a:srgbClr val="FFFF00"/>
                </a:solidFill>
              </a:rPr>
              <a:t>travels</a:t>
            </a:r>
          </a:p>
          <a:p>
            <a:r>
              <a:rPr lang="en-US" altLang="zh-CN" sz="4000" dirty="0" smtClean="0">
                <a:solidFill>
                  <a:srgbClr val="FFFF00"/>
                </a:solidFill>
              </a:rPr>
              <a:t>5.   My </a:t>
            </a:r>
            <a:r>
              <a:rPr lang="en-US" altLang="zh-CN" sz="4000" dirty="0" smtClean="0">
                <a:solidFill>
                  <a:srgbClr val="FFFF00"/>
                </a:solidFill>
              </a:rPr>
              <a:t>families</a:t>
            </a:r>
            <a:endParaRPr lang="en-US" altLang="zh-CN" sz="4000" dirty="0">
              <a:solidFill>
                <a:srgbClr val="FFFF00"/>
              </a:solidFill>
            </a:endParaRPr>
          </a:p>
          <a:p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6c15983e636304071314b5331e0d1b0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8585" y="46990"/>
            <a:ext cx="12258675" cy="6824980"/>
          </a:xfrm>
          <a:prstGeom prst="rect">
            <a:avLst/>
          </a:prstGeom>
        </p:spPr>
      </p:pic>
      <p:pic>
        <p:nvPicPr>
          <p:cNvPr id="15" name="图片 14" descr="xuexa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785" y="1126431"/>
            <a:ext cx="2157095" cy="3108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图片 13" descr="学校·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2528" y="1366949"/>
            <a:ext cx="4500245" cy="2886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2724150" y="83185"/>
            <a:ext cx="6017260" cy="1325880"/>
          </a:xfrm>
        </p:spPr>
        <p:txBody>
          <a:bodyPr>
            <a:normAutofit/>
          </a:bodyPr>
          <a:lstStyle/>
          <a:p>
            <a:r>
              <a:rPr lang="en-US" altLang="zh-CN" sz="32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Wonderful </a:t>
            </a:r>
            <a:r>
              <a:rPr lang="en-US" altLang="zh-CN" sz="3200" b="1" i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school </a:t>
            </a:r>
            <a:r>
              <a:rPr lang="en-US" altLang="zh-CN" sz="32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life </a:t>
            </a:r>
            <a:r>
              <a:rPr lang="en-US" altLang="zh-CN" sz="3200" b="1" i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helps me learn and accumulate new experiences</a:t>
            </a:r>
            <a:endParaRPr lang="en-US" altLang="zh-CN" sz="3200" b="1" i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2" name="图片 11" descr="微信图片_2017121201010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0187" y="2328530"/>
            <a:ext cx="3163821" cy="45294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 descr="学校_爱奇艺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44304" y="4189228"/>
            <a:ext cx="3846830" cy="26687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9" name=" 229">
            <a:hlinkClick r:id="rId7" action="ppaction://hlinksldjump"/>
          </p:cNvPr>
          <p:cNvSpPr/>
          <p:nvPr/>
        </p:nvSpPr>
        <p:spPr>
          <a:xfrm>
            <a:off x="9884410" y="5335905"/>
            <a:ext cx="1196975" cy="1135380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lnTo>
                  <a:pt x="32657" y="1143000"/>
                </a:lnTo>
                <a:lnTo>
                  <a:pt x="685800" y="1284515"/>
                </a:lnTo>
                <a:lnTo>
                  <a:pt x="0" y="2231572"/>
                </a:lnTo>
                <a:lnTo>
                  <a:pt x="1404257" y="1143000"/>
                </a:lnTo>
                <a:lnTo>
                  <a:pt x="794657" y="990600"/>
                </a:lnTo>
                <a:lnTo>
                  <a:pt x="14913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" name="图片 9" descr="1108167156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6782" y="4359349"/>
            <a:ext cx="1403497" cy="23391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文本占位符 17"/>
          <p:cNvSpPr>
            <a:spLocks noGrp="1"/>
          </p:cNvSpPr>
          <p:nvPr>
            <p:ph type="body" orient="vert" idx="1"/>
          </p:nvPr>
        </p:nvSpPr>
        <p:spPr>
          <a:xfrm rot="16882055">
            <a:off x="9354033" y="-128651"/>
            <a:ext cx="1033907" cy="45757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  <a:r>
              <a:rPr lang="en-US" altLang="zh-CN" sz="3200" b="1" i="1" dirty="0">
                <a:solidFill>
                  <a:schemeClr val="accent1">
                    <a:lumMod val="75000"/>
                  </a:schemeClr>
                </a:solidFill>
                <a:uFillTx/>
              </a:rPr>
              <a:t>School </a:t>
            </a:r>
            <a:r>
              <a:rPr lang="en-US" altLang="zh-CN" sz="3200" b="1" i="1" dirty="0" smtClean="0">
                <a:solidFill>
                  <a:schemeClr val="accent1">
                    <a:lumMod val="75000"/>
                  </a:schemeClr>
                </a:solidFill>
                <a:uFillTx/>
              </a:rPr>
              <a:t>activities </a:t>
            </a:r>
            <a:r>
              <a:rPr lang="en-US" altLang="zh-CN" sz="3200" b="1" i="1" dirty="0">
                <a:solidFill>
                  <a:schemeClr val="accent1">
                    <a:lumMod val="75000"/>
                  </a:schemeClr>
                </a:solidFill>
                <a:uFillTx/>
              </a:rPr>
              <a:t>and my </a:t>
            </a:r>
            <a:r>
              <a:rPr lang="en-US" altLang="zh-CN" sz="3200" b="1" i="1" dirty="0" smtClean="0">
                <a:solidFill>
                  <a:schemeClr val="accent1">
                    <a:lumMod val="75000"/>
                  </a:schemeClr>
                </a:solidFill>
                <a:uFillTx/>
              </a:rPr>
              <a:t>friends</a:t>
            </a:r>
            <a:endParaRPr lang="en-US" altLang="zh-CN" sz="3200" b="1" i="1" dirty="0">
              <a:solidFill>
                <a:schemeClr val="accent1">
                  <a:lumMod val="75000"/>
                </a:schemeClr>
              </a:solidFill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321a22224d38aeba90ac406a772c52e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8260" y="-534670"/>
            <a:ext cx="12289790" cy="73742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2793" y="-34819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uFillTx/>
                <a:sym typeface="+mn-ea"/>
              </a:rPr>
              <a:t>Volunteering</a:t>
            </a:r>
            <a:r>
              <a:rPr lang="zh-CN" alt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uFillTx/>
                <a:sym typeface="+mn-ea"/>
              </a:rPr>
              <a:t> </a:t>
            </a:r>
            <a:r>
              <a:rPr lang="en-US" altLang="zh-CN" sz="32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uFillTx/>
                <a:sym typeface="+mn-ea"/>
              </a:rPr>
              <a:t>to help</a:t>
            </a:r>
            <a:r>
              <a:rPr lang="zh-CN" alt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uFillTx/>
                <a:sym typeface="+mn-ea"/>
              </a:rPr>
              <a:t> </a:t>
            </a:r>
            <a:r>
              <a:rPr lang="en-US" altLang="zh-CN" sz="32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uFillTx/>
                <a:sym typeface="+mn-ea"/>
              </a:rPr>
              <a:t>other people </a:t>
            </a:r>
            <a:r>
              <a:rPr lang="en-US" altLang="zh-CN" sz="32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uFillTx/>
                <a:sym typeface="+mn-ea"/>
              </a:rPr>
              <a:t>makes </a:t>
            </a:r>
            <a:r>
              <a:rPr lang="en-US" altLang="zh-CN" sz="32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uFillTx/>
                <a:sym typeface="+mn-ea"/>
              </a:rPr>
              <a:t>me </a:t>
            </a:r>
            <a:r>
              <a:rPr lang="en-US" altLang="zh-CN" sz="32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uFillTx/>
                <a:sym typeface="+mn-ea"/>
              </a:rPr>
              <a:t>happy </a:t>
            </a:r>
            <a:r>
              <a:rPr lang="en-US" altLang="zh-CN" sz="32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uFillTx/>
                <a:sym typeface="+mn-ea"/>
              </a:rPr>
              <a:t>and also </a:t>
            </a:r>
            <a:r>
              <a:rPr lang="en-US" altLang="zh-CN" sz="32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uFillTx/>
                <a:sym typeface="+mn-ea"/>
              </a:rPr>
              <a:t>increases </a:t>
            </a:r>
            <a:r>
              <a:rPr lang="en-US" altLang="zh-CN" sz="32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uFillTx/>
                <a:sym typeface="+mn-ea"/>
              </a:rPr>
              <a:t>my social </a:t>
            </a:r>
            <a:r>
              <a:rPr lang="en-US" altLang="zh-CN" sz="32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uFillTx/>
                <a:sym typeface="+mn-ea"/>
              </a:rPr>
              <a:t>experience</a:t>
            </a:r>
            <a:endParaRPr lang="en-US" altLang="zh-CN" sz="3200" dirty="0"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>
          <a:xfrm>
            <a:off x="572453" y="1445260"/>
            <a:ext cx="5157787" cy="368458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Training </a:t>
            </a:r>
            <a:r>
              <a:rPr lang="en-US" altLang="zh-CN" dirty="0"/>
              <a:t>and </a:t>
            </a:r>
            <a:r>
              <a:rPr lang="en-US" altLang="zh-CN" dirty="0" smtClean="0"/>
              <a:t>volunteering at the local</a:t>
            </a:r>
            <a:r>
              <a:rPr lang="en-US" altLang="zh-CN" b="1" dirty="0" smtClean="0"/>
              <a:t> </a:t>
            </a:r>
            <a:r>
              <a:rPr lang="en-US" altLang="zh-CN" dirty="0" smtClean="0"/>
              <a:t>hospital</a:t>
            </a:r>
            <a:endParaRPr lang="en-US" altLang="zh-CN" dirty="0"/>
          </a:p>
          <a:p>
            <a:r>
              <a:rPr lang="en-US" altLang="zh-CN" dirty="0" smtClean="0">
                <a:sym typeface="+mn-ea"/>
              </a:rPr>
              <a:t>Collecting </a:t>
            </a:r>
            <a:r>
              <a:rPr lang="en-US" altLang="zh-CN" dirty="0">
                <a:sym typeface="+mn-ea"/>
              </a:rPr>
              <a:t>food </a:t>
            </a:r>
            <a:r>
              <a:rPr lang="en-US" altLang="zh-CN" dirty="0" smtClean="0">
                <a:sym typeface="+mn-ea"/>
              </a:rPr>
              <a:t>donations for </a:t>
            </a:r>
            <a:r>
              <a:rPr lang="en-US" altLang="zh-CN" dirty="0">
                <a:sym typeface="+mn-ea"/>
              </a:rPr>
              <a:t>poor </a:t>
            </a:r>
            <a:r>
              <a:rPr lang="en-US" altLang="zh-CN" dirty="0" smtClean="0">
                <a:sym typeface="+mn-ea"/>
              </a:rPr>
              <a:t>children</a:t>
            </a:r>
            <a:endParaRPr lang="en-US" altLang="zh-CN" dirty="0"/>
          </a:p>
        </p:txBody>
      </p:sp>
      <p:pic>
        <p:nvPicPr>
          <p:cNvPr id="4" name="内容占位符 3" descr="志愿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6036517" y="1317669"/>
            <a:ext cx="5183505" cy="28975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 descr="志愿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8866" y="4301709"/>
            <a:ext cx="4276193" cy="24022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 descr="志愿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99822" y="4148494"/>
            <a:ext cx="4823991" cy="27095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 descr="志愿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7711" y="3036613"/>
            <a:ext cx="3264196" cy="2176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矩形 11"/>
          <p:cNvSpPr/>
          <p:nvPr/>
        </p:nvSpPr>
        <p:spPr>
          <a:xfrm>
            <a:off x="5941378" y="2829560"/>
            <a:ext cx="3098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endParaRPr lang="en-US" altLang="zh-CN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uFillTx/>
            </a:endParaRPr>
          </a:p>
        </p:txBody>
      </p:sp>
      <p:sp>
        <p:nvSpPr>
          <p:cNvPr id="229" name=" 229">
            <a:hlinkClick r:id="rId7" action="ppaction://hlinksldjump"/>
          </p:cNvPr>
          <p:cNvSpPr/>
          <p:nvPr/>
        </p:nvSpPr>
        <p:spPr>
          <a:xfrm>
            <a:off x="11299825" y="110490"/>
            <a:ext cx="418465" cy="675640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lnTo>
                  <a:pt x="32657" y="1143000"/>
                </a:lnTo>
                <a:lnTo>
                  <a:pt x="685800" y="1284515"/>
                </a:lnTo>
                <a:lnTo>
                  <a:pt x="0" y="2231572"/>
                </a:lnTo>
                <a:lnTo>
                  <a:pt x="1404257" y="1143000"/>
                </a:lnTo>
                <a:lnTo>
                  <a:pt x="794657" y="990600"/>
                </a:lnTo>
                <a:lnTo>
                  <a:pt x="14913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夏校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05633" y="4861486"/>
            <a:ext cx="2797175" cy="1996514"/>
          </a:xfrm>
          <a:prstGeom prst="rect">
            <a:avLst/>
          </a:prstGeom>
        </p:spPr>
      </p:pic>
      <p:pic>
        <p:nvPicPr>
          <p:cNvPr id="6" name="图片 5" descr="夏校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58869" y="4525384"/>
            <a:ext cx="3110304" cy="23326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图片 10" descr="90810de4887d536465be05323f1dbc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865" y="-94615"/>
            <a:ext cx="12093575" cy="7046595"/>
          </a:xfrm>
          <a:prstGeom prst="rect">
            <a:avLst/>
          </a:prstGeom>
        </p:spPr>
      </p:pic>
      <p:pic>
        <p:nvPicPr>
          <p:cNvPr id="7" name="图片 6" descr="夏校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02014" y="1767664"/>
            <a:ext cx="3242795" cy="43247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 descr="夏校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53281" y="2052084"/>
            <a:ext cx="4450983" cy="33386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文本框 9"/>
          <p:cNvSpPr txBox="1"/>
          <p:nvPr/>
        </p:nvSpPr>
        <p:spPr>
          <a:xfrm>
            <a:off x="1771015" y="241935"/>
            <a:ext cx="88049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blipFill>
                  <a:blip r:embed="rId7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  <a:sym typeface="+mn-ea"/>
              </a:rPr>
              <a:t>This summer </a:t>
            </a:r>
            <a:r>
              <a:rPr lang="en-US" altLang="zh-CN" sz="3600" b="1" dirty="0" smtClean="0">
                <a:blipFill>
                  <a:blip r:embed="rId7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  <a:sym typeface="+mn-ea"/>
              </a:rPr>
              <a:t>provided</a:t>
            </a:r>
            <a:r>
              <a:rPr lang="zh-CN" altLang="en-US" sz="3600" b="1" dirty="0" smtClean="0">
                <a:blipFill>
                  <a:blip r:embed="rId7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sz="3600" b="1" dirty="0" smtClean="0">
                <a:blipFill>
                  <a:blip r:embed="rId7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  <a:sym typeface="+mn-ea"/>
              </a:rPr>
              <a:t>me </a:t>
            </a:r>
            <a:r>
              <a:rPr lang="en-US" altLang="zh-CN" sz="3600" b="1" dirty="0" smtClean="0">
                <a:blipFill>
                  <a:blip r:embed="rId7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  <a:sym typeface="+mn-ea"/>
              </a:rPr>
              <a:t>with a </a:t>
            </a:r>
            <a:r>
              <a:rPr lang="en-US" altLang="zh-CN" sz="3600" b="1" dirty="0">
                <a:blipFill>
                  <a:blip r:embed="rId7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  <a:sym typeface="+mn-ea"/>
              </a:rPr>
              <a:t>chance </a:t>
            </a:r>
            <a:r>
              <a:rPr lang="en-US" altLang="zh-CN" sz="3600" b="1" dirty="0" smtClean="0">
                <a:blipFill>
                  <a:blip r:embed="rId7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  <a:sym typeface="+mn-ea"/>
              </a:rPr>
              <a:t>to </a:t>
            </a:r>
            <a:r>
              <a:rPr lang="en-US" altLang="zh-CN" sz="3600" b="1" dirty="0">
                <a:blipFill>
                  <a:blip r:embed="rId7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  <a:sym typeface="+mn-ea"/>
              </a:rPr>
              <a:t>make more friends and </a:t>
            </a:r>
            <a:r>
              <a:rPr lang="en-US" altLang="zh-CN" sz="3600" b="1" dirty="0" smtClean="0">
                <a:blipFill>
                  <a:blip r:embed="rId7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  <a:sym typeface="+mn-ea"/>
              </a:rPr>
              <a:t>expand </a:t>
            </a:r>
            <a:r>
              <a:rPr lang="en-US" altLang="zh-CN" sz="3600" b="1" dirty="0">
                <a:blipFill>
                  <a:blip r:embed="rId7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  <a:sym typeface="+mn-ea"/>
              </a:rPr>
              <a:t>my </a:t>
            </a:r>
            <a:r>
              <a:rPr lang="en-US" altLang="zh-CN" sz="3600" b="1" dirty="0" smtClean="0">
                <a:blipFill>
                  <a:blip r:embed="rId7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  <a:sym typeface="+mn-ea"/>
              </a:rPr>
              <a:t>horizons</a:t>
            </a:r>
            <a:endParaRPr lang="en-US" altLang="zh-CN" sz="3600" b="1" dirty="0">
              <a:blipFill>
                <a:blip r:embed="rId7"/>
                <a:tile tx="0" ty="0" sx="82000" sy="63000" flip="none" algn="br"/>
              </a:blipFill>
              <a:effectLst>
                <a:outerShdw blurRad="60007" dist="310007" dir="7680000" sy="30000" kx="1300200" algn="ctr" rotWithShape="0">
                  <a:srgbClr val="0D1E55">
                    <a:alpha val="32000"/>
                  </a:srgbClr>
                </a:outerShdw>
              </a:effectLst>
              <a:sym typeface="+mn-ea"/>
            </a:endParaRPr>
          </a:p>
        </p:txBody>
      </p:sp>
      <p:sp>
        <p:nvSpPr>
          <p:cNvPr id="229" name=" 229">
            <a:hlinkClick r:id="rId8" action="ppaction://hlinksldjump"/>
          </p:cNvPr>
          <p:cNvSpPr/>
          <p:nvPr/>
        </p:nvSpPr>
        <p:spPr>
          <a:xfrm>
            <a:off x="10796270" y="241935"/>
            <a:ext cx="914400" cy="914400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lnTo>
                  <a:pt x="32657" y="1143000"/>
                </a:lnTo>
                <a:lnTo>
                  <a:pt x="685800" y="1284515"/>
                </a:lnTo>
                <a:lnTo>
                  <a:pt x="0" y="2231572"/>
                </a:lnTo>
                <a:lnTo>
                  <a:pt x="1404257" y="1143000"/>
                </a:lnTo>
                <a:lnTo>
                  <a:pt x="794657" y="990600"/>
                </a:lnTo>
                <a:lnTo>
                  <a:pt x="14913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图片 3" descr="夏校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2043830"/>
            <a:ext cx="4364990" cy="3274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6890dc864495a8214dbf8c37e4974a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23545" y="13335"/>
            <a:ext cx="12574270" cy="73983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8400" y="487680"/>
            <a:ext cx="10515600" cy="1325563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Enjoying </a:t>
            </a:r>
            <a:r>
              <a:rPr lang="en-US" altLang="zh-CN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views and </a:t>
            </a:r>
            <a:r>
              <a:rPr lang="en-US" altLang="zh-CN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n-US" altLang="zh-CN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altLang="zh-CN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classic architecture of Europe</a:t>
            </a:r>
            <a:endParaRPr lang="en-US" altLang="zh-CN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内容占位符 3" descr="爱奇艺2017121201525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382772" y="2131000"/>
            <a:ext cx="3511550" cy="3701415"/>
          </a:xfrm>
          <a:prstGeom prst="rect">
            <a:avLst/>
          </a:prstGeom>
        </p:spPr>
      </p:pic>
      <p:pic>
        <p:nvPicPr>
          <p:cNvPr id="5" name="图片 4" descr="旅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14390" y="1899891"/>
            <a:ext cx="3039124" cy="3039124"/>
          </a:xfrm>
          <a:prstGeom prst="rect">
            <a:avLst/>
          </a:prstGeom>
        </p:spPr>
      </p:pic>
      <p:pic>
        <p:nvPicPr>
          <p:cNvPr id="6" name="图片 5" descr="旅游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10147" y="2351809"/>
            <a:ext cx="2534123" cy="4506191"/>
          </a:xfrm>
          <a:prstGeom prst="rect">
            <a:avLst/>
          </a:prstGeom>
        </p:spPr>
      </p:pic>
      <p:pic>
        <p:nvPicPr>
          <p:cNvPr id="7" name="图片 6" descr="旅游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5564" y="2953851"/>
            <a:ext cx="2680855" cy="3575006"/>
          </a:xfrm>
          <a:prstGeom prst="rect">
            <a:avLst/>
          </a:prstGeom>
        </p:spPr>
      </p:pic>
      <p:sp>
        <p:nvSpPr>
          <p:cNvPr id="229" name=" 229">
            <a:hlinkClick r:id="rId7" action="ppaction://hlinksldjump"/>
          </p:cNvPr>
          <p:cNvSpPr/>
          <p:nvPr/>
        </p:nvSpPr>
        <p:spPr>
          <a:xfrm>
            <a:off x="10854055" y="132080"/>
            <a:ext cx="914400" cy="914400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lnTo>
                  <a:pt x="32657" y="1143000"/>
                </a:lnTo>
                <a:lnTo>
                  <a:pt x="685800" y="1284515"/>
                </a:lnTo>
                <a:lnTo>
                  <a:pt x="0" y="2231572"/>
                </a:lnTo>
                <a:lnTo>
                  <a:pt x="1404257" y="1143000"/>
                </a:lnTo>
                <a:lnTo>
                  <a:pt x="794657" y="990600"/>
                </a:lnTo>
                <a:lnTo>
                  <a:pt x="14913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160efb0a62f669de59479dea8adfbb8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3025" y="-99060"/>
            <a:ext cx="12265025" cy="6957060"/>
          </a:xfrm>
          <a:prstGeom prst="rect">
            <a:avLst/>
          </a:prstGeom>
        </p:spPr>
      </p:pic>
      <p:pic>
        <p:nvPicPr>
          <p:cNvPr id="4" name="内容占位符 3" descr="生活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7881" y="1892300"/>
            <a:ext cx="2900680" cy="4351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 descr="生活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1161" y="1695106"/>
            <a:ext cx="2262076" cy="4023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 descr="生活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54464" y="862228"/>
            <a:ext cx="3870251" cy="2784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9" name=" 229">
            <a:hlinkClick r:id="rId6" action="ppaction://hlinksldjump"/>
          </p:cNvPr>
          <p:cNvSpPr/>
          <p:nvPr/>
        </p:nvSpPr>
        <p:spPr>
          <a:xfrm>
            <a:off x="11173460" y="365760"/>
            <a:ext cx="836295" cy="564515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lnTo>
                  <a:pt x="32657" y="1143000"/>
                </a:lnTo>
                <a:lnTo>
                  <a:pt x="685800" y="1284515"/>
                </a:lnTo>
                <a:lnTo>
                  <a:pt x="0" y="2231572"/>
                </a:lnTo>
                <a:lnTo>
                  <a:pt x="1404257" y="1143000"/>
                </a:lnTo>
                <a:lnTo>
                  <a:pt x="794657" y="990600"/>
                </a:lnTo>
                <a:lnTo>
                  <a:pt x="14913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1313" y="131445"/>
            <a:ext cx="1040320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isometricOffAxis1Right">
                <a:rot lat="600000" lon="19500000" rev="0"/>
              </a:camera>
              <a:lightRig rig="threePt" dir="t">
                <a:rot lat="0" lon="0" rev="0"/>
              </a:lightRig>
            </a:scene3d>
            <a:sp3d extrusionH="266700" contourW="12700">
              <a:extrusionClr>
                <a:srgbClr val="A7A7A6"/>
              </a:extrusionClr>
              <a:contourClr>
                <a:srgbClr val="BEBCB9"/>
              </a:contourClr>
            </a:sp3d>
          </a:bodyPr>
          <a:lstStyle/>
          <a:p>
            <a:pPr algn="ctr"/>
            <a:r>
              <a:rPr lang="en-US" altLang="zh-CN" sz="7200" b="1" dirty="0">
                <a:ln w="6600">
                  <a:prstDash val="solid"/>
                </a:ln>
                <a:blipFill>
                  <a:blip r:embed="rId7">
                    <a:alphaModFix amt="99000"/>
                  </a:blip>
                  <a:stretch>
                    <a:fillRect/>
                  </a:stretch>
                </a:blipFill>
                <a:effectLst>
                  <a:outerShdw blurRad="63500" dist="342900" dir="720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My daily life and my </a:t>
            </a:r>
            <a:r>
              <a:rPr lang="en-US" altLang="zh-CN" sz="7200" b="1" dirty="0" smtClean="0">
                <a:ln w="6600">
                  <a:prstDash val="solid"/>
                </a:ln>
                <a:blipFill>
                  <a:blip r:embed="rId7">
                    <a:alphaModFix amt="99000"/>
                  </a:blip>
                  <a:stretch>
                    <a:fillRect/>
                  </a:stretch>
                </a:blipFill>
                <a:effectLst>
                  <a:outerShdw blurRad="63500" dist="342900" dir="720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family</a:t>
            </a:r>
            <a:endParaRPr lang="en-US" altLang="zh-CN" sz="7200" b="1" dirty="0">
              <a:ln w="6600">
                <a:prstDash val="solid"/>
              </a:ln>
              <a:blipFill>
                <a:blip r:embed="rId7">
                  <a:alphaModFix amt="99000"/>
                </a:blip>
                <a:stretch>
                  <a:fillRect/>
                </a:stretch>
              </a:blipFill>
              <a:effectLst>
                <a:outerShdw blurRad="63500" dist="342900" dir="720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pic>
        <p:nvPicPr>
          <p:cNvPr id="12" name="图片 11" descr="1668475957_看图王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51719" y="3615070"/>
            <a:ext cx="3615069" cy="27113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图片 10" descr="微信图片_20180119224541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59153" y="3797449"/>
            <a:ext cx="2337996" cy="23774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奖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61242" y="1161826"/>
            <a:ext cx="3030750" cy="435684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4014" y="365125"/>
            <a:ext cx="9783726" cy="65560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/>
              <a:t>              </a:t>
            </a:r>
            <a:r>
              <a:rPr lang="en-US" altLang="zh-CN" dirty="0" smtClean="0"/>
              <a:t> My </a:t>
            </a:r>
            <a:r>
              <a:rPr lang="en-US" altLang="zh-CN" dirty="0" smtClean="0"/>
              <a:t>Awards</a:t>
            </a:r>
            <a:endParaRPr lang="en-US" altLang="zh-CN" dirty="0"/>
          </a:p>
        </p:txBody>
      </p:sp>
      <p:pic>
        <p:nvPicPr>
          <p:cNvPr id="5" name="图片 4" descr="奖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577532"/>
            <a:ext cx="4561242" cy="4010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 descr="奖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91992" y="1687323"/>
            <a:ext cx="4600008" cy="3703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110</Words>
  <Application>Microsoft Office PowerPoint</Application>
  <PresentationFormat>Custom</PresentationFormat>
  <Paragraphs>20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主题</vt:lpstr>
      <vt:lpstr>My Life, My Experience</vt:lpstr>
      <vt:lpstr>  Chinese Name: 赵哲艺 English Name: Eric D.O.B.: December 21, 2002 Hometown: Shanghai, China Gender: Male Height: 175cm Introducing Myself                       Present: Grade 9 Current School: Shanghai Huayu Private Middle School Personality: Friendly, Helpful and Hardworking  Interests: Sports, Guitar, Listening to music Favorite Movie: Star Wars Favorite Book: The Old Man and the Sea</vt:lpstr>
      <vt:lpstr>    Five aspects of my life </vt:lpstr>
      <vt:lpstr>Wonderful school life helps me learn and accumulate new experiences</vt:lpstr>
      <vt:lpstr>Volunteering to help other people makes me happy and also increases my social experience</vt:lpstr>
      <vt:lpstr>Slide 6</vt:lpstr>
      <vt:lpstr>Enjoying the views and  classic architecture of Europe</vt:lpstr>
      <vt:lpstr>Slide 8</vt:lpstr>
      <vt:lpstr>               My Awards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life, My experience</dc:title>
  <dc:creator>T450</dc:creator>
  <cp:lastModifiedBy>Carmen Kohli</cp:lastModifiedBy>
  <cp:revision>30</cp:revision>
  <dcterms:created xsi:type="dcterms:W3CDTF">2015-05-05T08:02:00Z</dcterms:created>
  <dcterms:modified xsi:type="dcterms:W3CDTF">2018-01-22T05:48:43Z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